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10" d="100"/>
          <a:sy n="10" d="100"/>
        </p:scale>
        <p:origin x="258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0.png"/><Relationship Id="rId12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0.png"/><Relationship Id="rId10" Type="http://schemas.openxmlformats.org/officeDocument/2006/relationships/image" Target="../media/image76.png"/><Relationship Id="rId4" Type="http://schemas.openxmlformats.org/officeDocument/2006/relationships/image" Target="../media/image65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emf"/><Relationship Id="rId7" Type="http://schemas.openxmlformats.org/officeDocument/2006/relationships/image" Target="../media/image82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6EA576-58CC-44F8-B83D-E964F36A5F22}"/>
              </a:ext>
            </a:extLst>
          </p:cNvPr>
          <p:cNvGrpSpPr/>
          <p:nvPr/>
        </p:nvGrpSpPr>
        <p:grpSpPr>
          <a:xfrm>
            <a:off x="326676" y="309477"/>
            <a:ext cx="6498899" cy="5938019"/>
            <a:chOff x="841581" y="300599"/>
            <a:chExt cx="6498899" cy="5938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820E92-20D8-4B3E-A57F-955895D0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81" y="300599"/>
              <a:ext cx="6498899" cy="59380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/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/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/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/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/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/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blipFill>
                  <a:blip r:embed="rId8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67117C2-610B-4413-AAD7-36E808249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101" y="314022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03532" y="2429456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17" y="2447414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/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/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312E3-53AD-4717-A3DF-ACA4C30B8831}"/>
              </a:ext>
            </a:extLst>
          </p:cNvPr>
          <p:cNvGrpSpPr/>
          <p:nvPr/>
        </p:nvGrpSpPr>
        <p:grpSpPr>
          <a:xfrm>
            <a:off x="6173714" y="1137856"/>
            <a:ext cx="5566130" cy="4532369"/>
            <a:chOff x="6173714" y="1137856"/>
            <a:chExt cx="5566130" cy="453236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93013ED-E682-4C89-B89D-7C79240B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3714" y="1189277"/>
              <a:ext cx="5566130" cy="4480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42A021-A5E6-4FC0-BF17-6EF7B27A6BD9}"/>
                </a:ext>
              </a:extLst>
            </p:cNvPr>
            <p:cNvSpPr/>
            <p:nvPr/>
          </p:nvSpPr>
          <p:spPr>
            <a:xfrm>
              <a:off x="8564880" y="1224059"/>
              <a:ext cx="164592" cy="134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/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/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73BC3-3B7F-43DC-8CFC-ED04E4A0BC21}"/>
              </a:ext>
            </a:extLst>
          </p:cNvPr>
          <p:cNvGrpSpPr/>
          <p:nvPr/>
        </p:nvGrpSpPr>
        <p:grpSpPr>
          <a:xfrm>
            <a:off x="-3069159" y="-839791"/>
            <a:ext cx="5334000" cy="11378670"/>
            <a:chOff x="1289481" y="-321631"/>
            <a:chExt cx="5334000" cy="113786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02BC3-38E4-4787-87B1-CF82CB1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81" y="-321631"/>
              <a:ext cx="5334000" cy="400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F1212-AA15-416C-9837-3BD57A60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81" y="3368040"/>
              <a:ext cx="5334000" cy="4000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A6BF72-42E5-48C0-8B5A-C1DCC365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481" y="7056539"/>
              <a:ext cx="53340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1F67B-324A-4E51-818F-7AB52E51D1A8}"/>
                </a:ext>
              </a:extLst>
            </p:cNvPr>
            <p:cNvSpPr/>
            <p:nvPr/>
          </p:nvSpPr>
          <p:spPr>
            <a:xfrm>
              <a:off x="3467100" y="5032634"/>
              <a:ext cx="84582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2ECEF1-ECA6-42CB-8819-9BDD91DA1DD3}"/>
                </a:ext>
              </a:extLst>
            </p:cNvPr>
            <p:cNvCxnSpPr/>
            <p:nvPr/>
          </p:nvCxnSpPr>
          <p:spPr>
            <a:xfrm flipH="1">
              <a:off x="1958340" y="5539740"/>
              <a:ext cx="1531620" cy="182118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D49D3-6808-411B-9A78-F5760E3EA961}"/>
                </a:ext>
              </a:extLst>
            </p:cNvPr>
            <p:cNvCxnSpPr/>
            <p:nvPr/>
          </p:nvCxnSpPr>
          <p:spPr>
            <a:xfrm>
              <a:off x="4312920" y="5527934"/>
              <a:ext cx="1836420" cy="1817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/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/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/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575F2-F8E7-491E-A70F-0A63FB923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43" y="58474"/>
            <a:ext cx="321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00CF3-B53C-4E7B-8001-24B56C0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0" y="759025"/>
            <a:ext cx="55661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AD80A-E827-41C2-AE7A-0ED86B28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7" y="179181"/>
            <a:ext cx="523494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224</Words>
  <Application>Microsoft Office PowerPoint</Application>
  <PresentationFormat>Widescreen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38</cp:revision>
  <dcterms:created xsi:type="dcterms:W3CDTF">2024-12-09T06:55:03Z</dcterms:created>
  <dcterms:modified xsi:type="dcterms:W3CDTF">2025-01-05T13:53:42Z</dcterms:modified>
</cp:coreProperties>
</file>